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1" r:id="rId3"/>
    <p:sldId id="264" r:id="rId4"/>
    <p:sldId id="275" r:id="rId5"/>
    <p:sldId id="276" r:id="rId6"/>
    <p:sldId id="295" r:id="rId7"/>
    <p:sldId id="319" r:id="rId8"/>
    <p:sldId id="320" r:id="rId9"/>
    <p:sldId id="322" r:id="rId10"/>
  </p:sldIdLst>
  <p:sldSz cx="12192000" cy="6858000"/>
  <p:notesSz cx="6858000" cy="9144000"/>
  <p:defaultTextStyle>
    <a:defPPr>
      <a:defRPr lang="es-A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64" d="100"/>
          <a:sy n="64" d="100"/>
        </p:scale>
        <p:origin x="90" y="20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AR"/>
          </a:p>
        </p:txBody>
      </p:sp>
      <p:sp>
        <p:nvSpPr>
          <p:cNvPr id="3" name="Marcador de fech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50C213-4E57-4F9D-80CA-1F3DA4002841}" type="datetimeFigureOut">
              <a:rPr lang="es-AR" smtClean="0"/>
              <a:t>28/09/2021</a:t>
            </a:fld>
            <a:endParaRPr lang="es-AR"/>
          </a:p>
        </p:txBody>
      </p:sp>
      <p:sp>
        <p:nvSpPr>
          <p:cNvPr id="4" name="Marcador de pie de pá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AR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790C7D-9FB3-4237-B1D8-5477892DD6DA}" type="slidenum">
              <a:rPr lang="es-AR" smtClean="0"/>
              <a:t>‹Nº›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281541584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2" Type="http://schemas.openxmlformats.org/officeDocument/2006/relationships/theme" Target="../theme/theme1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ítulo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 smtClean="0"/>
              <a:t>Haga clic para modificar el estilo de título del patrón</a:t>
            </a:r>
            <a:endParaRPr lang="es-AR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AR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50C213-4E57-4F9D-80CA-1F3DA4002841}" type="datetimeFigureOut">
              <a:rPr lang="es-AR" smtClean="0"/>
              <a:t>28/09/2021</a:t>
            </a:fld>
            <a:endParaRPr lang="es-AR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AR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4790C7D-9FB3-4237-B1D8-5477892DD6DA}" type="slidenum">
              <a:rPr lang="es-AR" smtClean="0"/>
              <a:t>‹Nº›</a:t>
            </a:fld>
            <a:endParaRPr lang="es-AR"/>
          </a:p>
        </p:txBody>
      </p:sp>
    </p:spTree>
    <p:extLst>
      <p:ext uri="{BB962C8B-B14F-4D97-AF65-F5344CB8AC3E}">
        <p14:creationId xmlns:p14="http://schemas.microsoft.com/office/powerpoint/2010/main" val="85428883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4" r:id="rId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A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AR"/>
          </a:p>
        </p:txBody>
      </p:sp>
      <p:pic>
        <p:nvPicPr>
          <p:cNvPr id="3" name="Imagen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7486845"/>
      </p:ext>
    </p:extLst>
  </p:cSld>
  <p:clrMapOvr>
    <a:masterClrMapping/>
  </p:clrMapOvr>
  <p:transition spd="med">
    <p:fade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AR"/>
          </a:p>
        </p:txBody>
      </p:sp>
      <p:pic>
        <p:nvPicPr>
          <p:cNvPr id="3" name="Imagen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7562607"/>
      </p:ext>
    </p:extLst>
  </p:cSld>
  <p:clrMapOvr>
    <a:masterClrMapping/>
  </p:clrMapOvr>
  <p:transition spd="med">
    <p:fade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AR"/>
          </a:p>
        </p:txBody>
      </p:sp>
      <p:pic>
        <p:nvPicPr>
          <p:cNvPr id="3" name="Imagen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9091295"/>
      </p:ext>
    </p:extLst>
  </p:cSld>
  <p:clrMapOvr>
    <a:masterClrMapping/>
  </p:clrMapOvr>
  <p:transition spd="med">
    <p:fade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AR"/>
          </a:p>
        </p:txBody>
      </p:sp>
      <p:pic>
        <p:nvPicPr>
          <p:cNvPr id="3" name="Imagen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37738149"/>
      </p:ext>
    </p:extLst>
  </p:cSld>
  <p:clrMapOvr>
    <a:masterClrMapping/>
  </p:clrMapOvr>
  <p:transition spd="med">
    <p:fade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AR"/>
          </a:p>
        </p:txBody>
      </p:sp>
      <p:pic>
        <p:nvPicPr>
          <p:cNvPr id="3" name="Imagen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2267683"/>
      </p:ext>
    </p:extLst>
  </p:cSld>
  <p:clrMapOvr>
    <a:masterClrMapping/>
  </p:clrMapOvr>
  <p:transition spd="med">
    <p:fade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AR"/>
          </a:p>
        </p:txBody>
      </p:sp>
      <p:pic>
        <p:nvPicPr>
          <p:cNvPr id="3" name="Imagen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6510903"/>
      </p:ext>
    </p:extLst>
  </p:cSld>
  <p:clrMapOvr>
    <a:masterClrMapping/>
  </p:clrMapOvr>
  <p:transition spd="med">
    <p:fade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AR"/>
          </a:p>
        </p:txBody>
      </p:sp>
      <p:pic>
        <p:nvPicPr>
          <p:cNvPr id="3" name="Imagen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99929626"/>
      </p:ext>
    </p:extLst>
  </p:cSld>
  <p:clrMapOvr>
    <a:masterClrMapping/>
  </p:clrMapOvr>
  <p:transition spd="med">
    <p:fade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AR"/>
          </a:p>
        </p:txBody>
      </p:sp>
      <p:pic>
        <p:nvPicPr>
          <p:cNvPr id="3" name="Imagen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10408460"/>
      </p:ext>
    </p:extLst>
  </p:cSld>
  <p:clrMapOvr>
    <a:masterClrMapping/>
  </p:clrMapOvr>
  <p:transition spd="med">
    <p:fade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AR"/>
          </a:p>
        </p:txBody>
      </p:sp>
      <p:pic>
        <p:nvPicPr>
          <p:cNvPr id="3" name="Imagen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25286610"/>
      </p:ext>
    </p:extLst>
  </p:cSld>
  <p:clrMapOvr>
    <a:masterClrMapping/>
  </p:clrMapOvr>
  <p:transition spd="med">
    <p:fade/>
  </p:transition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10</TotalTime>
  <Words>0</Words>
  <Application>Microsoft Office PowerPoint</Application>
  <PresentationFormat>Panorámica</PresentationFormat>
  <Paragraphs>0</Paragraphs>
  <Slides>9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9</vt:i4>
      </vt:variant>
    </vt:vector>
  </HeadingPairs>
  <TitlesOfParts>
    <vt:vector size="13" baseType="lpstr">
      <vt:lpstr>Arial</vt:lpstr>
      <vt:lpstr>Calibri</vt:lpstr>
      <vt:lpstr>Calibri Light</vt:lpstr>
      <vt:lpstr>Tema de Office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Company>Banco de la Nación Argentina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LAMPON,XIMENA BELEN</dc:creator>
  <cp:lastModifiedBy>ILLANES,F, ,FERNANDO ARIEL</cp:lastModifiedBy>
  <cp:revision>3</cp:revision>
  <dcterms:created xsi:type="dcterms:W3CDTF">2021-09-23T14:39:05Z</dcterms:created>
  <dcterms:modified xsi:type="dcterms:W3CDTF">2021-09-28T12:40:20Z</dcterms:modified>
</cp:coreProperties>
</file>